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61" r:id="rId6"/>
    <p:sldId id="259" r:id="rId7"/>
    <p:sldId id="258" r:id="rId8"/>
    <p:sldId id="262" r:id="rId9"/>
    <p:sldId id="263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87B1"/>
    <a:srgbClr val="B39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8F9EA4-7F0F-7747-B3A3-795C69308321}" v="1" dt="2026-07-16T12:00:57.970"/>
    <p1510:client id="{2E717813-16F6-98A1-47AE-AAEDAF4C28AC}" v="14" dt="2026-07-14T15:02:48.651"/>
    <p1510:client id="{640C80CD-7916-168E-9D77-014D4ADE6B07}" v="17" dt="2026-07-14T15:05:29.829"/>
    <p1510:client id="{641C5974-77FF-91C6-99D9-86B9CCC2D30E}" v="2" dt="2026-07-14T14:59:25.346"/>
    <p1510:client id="{8D15FF2D-A888-ACE4-648B-8E0AE3F892E6}" v="1" dt="2026-07-15T14:22:51.032"/>
    <p1510:client id="{BA4E9DA1-B586-B19B-2FD0-25C2647DD907}" v="19" dt="2026-07-15T14:21:49.367"/>
    <p1510:client id="{BF3325D8-8830-0C0A-19F3-2DCEF4612A5C}" v="42" dt="2026-07-15T14:09:50.433"/>
    <p1510:client id="{C6268439-210C-B654-394B-3716B26FFFA0}" v="11" dt="2026-07-15T14:35:36.615"/>
    <p1510:client id="{C87111EC-626E-9300-9179-3FC4ED186BD8}" v="6" dt="2026-07-15T14:24:26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98"/>
    <p:restoredTop sz="94659"/>
  </p:normalViewPr>
  <p:slideViewPr>
    <p:cSldViewPr snapToGrid="0">
      <p:cViewPr varScale="1">
        <p:scale>
          <a:sx n="73" d="100"/>
          <a:sy n="73" d="100"/>
        </p:scale>
        <p:origin x="354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48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4032E-ACBE-4FE7-9FB9-4C0DD140B976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3E5E5-11CE-4C0B-9D9F-1299905AA1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018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362073"/>
            <a:ext cx="9891802" cy="2019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64032E-ACBE-4FE7-9FB9-4C0DD140B976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13E5E5-11CE-4C0B-9D9F-1299905AA1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7676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8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83F72543-9CCE-7EEC-2510-F8D0B5E10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8217" y="6821690"/>
            <a:ext cx="4935043" cy="494385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97D6BE4-F734-5028-6694-0DF21DBE62D3}"/>
              </a:ext>
            </a:extLst>
          </p:cNvPr>
          <p:cNvSpPr txBox="1"/>
          <p:nvPr/>
        </p:nvSpPr>
        <p:spPr>
          <a:xfrm>
            <a:off x="723014" y="893135"/>
            <a:ext cx="11653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</a:t>
            </a:r>
            <a:r>
              <a:rPr lang="de-DE" sz="480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de-DE" sz="4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A1A8CB5-758F-5917-0A49-E9D40750FF1B}"/>
              </a:ext>
            </a:extLst>
          </p:cNvPr>
          <p:cNvSpPr txBox="1"/>
          <p:nvPr/>
        </p:nvSpPr>
        <p:spPr>
          <a:xfrm>
            <a:off x="723014" y="2002465"/>
            <a:ext cx="116532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824" indent="-285824">
              <a:buFont typeface="+mj-lt"/>
              <a:buAutoNum type="arabicPeriod"/>
            </a:pPr>
            <a:r>
              <a:rPr lang="de-DE" sz="2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Öffne die PPT-Vorlage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2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Platziere dein Foto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2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Wähle dein Foto aus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2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Klicke auf „Bild Format“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2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Klicke auf „Hintergrund entfernen“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2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Speichern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5DCE633-14EF-0203-4C71-4502AB44B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742" y="6821690"/>
            <a:ext cx="4935043" cy="494385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1E32A4F-9F30-8FB9-2CBD-242E787B5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742" y="5216835"/>
            <a:ext cx="10647323" cy="120861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0CF905F-BC17-18C8-C675-91AD5E8BA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7703" y="9293618"/>
            <a:ext cx="4607699" cy="348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1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482E1-9039-715A-A81A-0A0C075EA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703A29-4836-85AD-DE88-A961BDEFB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" y="1814"/>
            <a:ext cx="13712371" cy="1371237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B1C398E-0DDB-20E3-B756-9FF5C55E3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78" y="1545267"/>
            <a:ext cx="11935043" cy="795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20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BD775-7138-F515-ADEF-785EA45DF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FD05E8-4925-6B68-E03E-EAF924DF5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" y="1814"/>
            <a:ext cx="13712371" cy="13712371"/>
          </a:xfrm>
          <a:prstGeom prst="rect">
            <a:avLst/>
          </a:prstGeom>
        </p:spPr>
      </p:pic>
      <p:pic>
        <p:nvPicPr>
          <p:cNvPr id="5" name="Grafik 8">
            <a:extLst>
              <a:ext uri="{FF2B5EF4-FFF2-40B4-BE49-F238E27FC236}">
                <a16:creationId xmlns:a16="http://schemas.microsoft.com/office/drawing/2014/main" id="{968B4323-8707-C3C6-8B34-6017B6C362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90478" y="1545267"/>
            <a:ext cx="11935043" cy="795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60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14F593-BAFD-1F26-0E6E-160F8CEC5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" y="1814"/>
            <a:ext cx="13712371" cy="1371237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091E591-EED2-DFB9-8F06-69B3BEB45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90478" y="1545267"/>
            <a:ext cx="11935043" cy="795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99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05CF5-D029-9AC5-C7A4-F6C14A81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FE9111-4512-EDAB-846E-DD67F1F9A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" y="1814"/>
            <a:ext cx="13712371" cy="1371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800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FAF84-E498-9D25-25D0-39BB2B8BB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860E6D-3ED7-C65D-F54E-415F4D9FD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" y="1814"/>
            <a:ext cx="13712371" cy="1371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55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A5B69C3A71A84C942F994974A93F5E" ma:contentTypeVersion="12" ma:contentTypeDescription="Ein neues Dokument erstellen." ma:contentTypeScope="" ma:versionID="97b5ec85b41d9f2f8acf8f95377e5bba">
  <xsd:schema xmlns:xsd="http://www.w3.org/2001/XMLSchema" xmlns:xs="http://www.w3.org/2001/XMLSchema" xmlns:p="http://schemas.microsoft.com/office/2006/metadata/properties" xmlns:ns2="d1c319c9-fc86-421e-8d62-fd87442d0da2" xmlns:ns3="26fec5dd-6e2d-4769-9d01-2ccee7d37d10" targetNamespace="http://schemas.microsoft.com/office/2006/metadata/properties" ma:root="true" ma:fieldsID="f6cf53ea0fbdb71942404fb8c917acdd" ns2:_="" ns3:_="">
    <xsd:import namespace="d1c319c9-fc86-421e-8d62-fd87442d0da2"/>
    <xsd:import namespace="26fec5dd-6e2d-4769-9d01-2ccee7d37d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c319c9-fc86-421e-8d62-fd87442d0d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39618d16-57db-4254-b9d1-4ba06780e7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ec5dd-6e2d-4769-9d01-2ccee7d37d1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4ee9258-0dd9-45ae-b326-113a1559fc83}" ma:internalName="TaxCatchAll" ma:showField="CatchAllData" ma:web="26fec5dd-6e2d-4769-9d01-2ccee7d37d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1c319c9-fc86-421e-8d62-fd87442d0da2">
      <Terms xmlns="http://schemas.microsoft.com/office/infopath/2007/PartnerControls"/>
    </lcf76f155ced4ddcb4097134ff3c332f>
    <TaxCatchAll xmlns="26fec5dd-6e2d-4769-9d01-2ccee7d37d10" xsi:nil="true"/>
  </documentManagement>
</p:properties>
</file>

<file path=customXml/itemProps1.xml><?xml version="1.0" encoding="utf-8"?>
<ds:datastoreItem xmlns:ds="http://schemas.openxmlformats.org/officeDocument/2006/customXml" ds:itemID="{14FD4A24-1292-44C4-8486-F135289F160C}">
  <ds:schemaRefs>
    <ds:schemaRef ds:uri="26fec5dd-6e2d-4769-9d01-2ccee7d37d10"/>
    <ds:schemaRef ds:uri="d1c319c9-fc86-421e-8d62-fd87442d0da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037783-7C39-4CCC-B08C-6E673CCE8F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B15AB7-E47A-412A-8BE8-C8ABB9BAA5F3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26fec5dd-6e2d-4769-9d01-2ccee7d37d10"/>
    <ds:schemaRef ds:uri="d1c319c9-fc86-421e-8d62-fd87442d0da2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Macintosh PowerPoint</Application>
  <PresentationFormat>Benutzerdefiniert</PresentationFormat>
  <Paragraphs>7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Verdana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Döhring, Lucie</dc:creator>
  <cp:lastModifiedBy>Vierneisel, Tobias</cp:lastModifiedBy>
  <cp:revision>10</cp:revision>
  <dcterms:created xsi:type="dcterms:W3CDTF">2026-07-08T08:15:33Z</dcterms:created>
  <dcterms:modified xsi:type="dcterms:W3CDTF">2026-07-16T12:00:57Z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0x0101000DA5B69C3A71A84C942F994974A93F5E</vt:lpwstr>
  </property>
  <property fmtid="{D5CDD505-2E9C-101B-9397-08002B2CF9AE}" pid="3" name="MediaServiceImageTags">
    <vt:lpwstr/>
  </property>
</Properties>
</file>