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1"/>
  </p:notesMasterIdLst>
  <p:sldIdLst>
    <p:sldId id="259" r:id="rId5"/>
    <p:sldId id="256" r:id="rId6"/>
    <p:sldId id="260" r:id="rId7"/>
    <p:sldId id="257" r:id="rId8"/>
    <p:sldId id="261" r:id="rId9"/>
    <p:sldId id="262" r:id="rId10"/>
  </p:sldIdLst>
  <p:sldSz cx="15238413" cy="7621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8A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E95454-4D1A-0E6F-8557-5B73FF001508}" v="16" dt="2026-07-15T14:12:51.935"/>
    <p1510:client id="{71DD2487-C8E6-A64F-A0DB-2B7AA1814A60}" v="5" dt="2026-07-16T11:57:18.007"/>
    <p1510:client id="{CAF9631A-968C-5F20-084D-F5E90D56CC5B}" v="22" dt="2026-07-15T14:05:05.007"/>
    <p1510:client id="{E6D48C38-7129-C3AD-194B-5989EA7560C9}" v="15" dt="2026-07-15T14:18:15.048"/>
    <p1510:client id="{FAB798DB-FC63-17BE-7C37-D40F0154F217}" v="15" dt="2026-07-15T14:39:21.0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09"/>
    <p:restoredTop sz="94659"/>
  </p:normalViewPr>
  <p:slideViewPr>
    <p:cSldViewPr snapToGrid="0">
      <p:cViewPr>
        <p:scale>
          <a:sx n="100" d="100"/>
          <a:sy n="100" d="100"/>
        </p:scale>
        <p:origin x="1864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B494E2-C1DF-3A46-AA35-1554AE5201DE}" type="datetimeFigureOut">
              <a:rPr lang="de-DE" smtClean="0"/>
              <a:t>16.07.26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44488" y="1143000"/>
            <a:ext cx="61690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E28E48-2420-634D-9B60-66EA931D5A4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2987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E28E48-2420-634D-9B60-66EA931D5A42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2483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802" y="1247330"/>
            <a:ext cx="11428810" cy="2653442"/>
          </a:xfrm>
        </p:spPr>
        <p:txBody>
          <a:bodyPr anchor="b"/>
          <a:lstStyle>
            <a:lvl1pPr algn="ctr">
              <a:defRPr sz="6668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4802" y="4003098"/>
            <a:ext cx="11428810" cy="1840119"/>
          </a:xfrm>
        </p:spPr>
        <p:txBody>
          <a:bodyPr/>
          <a:lstStyle>
            <a:lvl1pPr marL="0" indent="0" algn="ctr">
              <a:buNone/>
              <a:defRPr sz="2667"/>
            </a:lvl1pPr>
            <a:lvl2pPr marL="508086" indent="0" algn="ctr">
              <a:buNone/>
              <a:defRPr sz="2223"/>
            </a:lvl2pPr>
            <a:lvl3pPr marL="1016173" indent="0" algn="ctr">
              <a:buNone/>
              <a:defRPr sz="2000"/>
            </a:lvl3pPr>
            <a:lvl4pPr marL="1524259" indent="0" algn="ctr">
              <a:buNone/>
              <a:defRPr sz="1778"/>
            </a:lvl4pPr>
            <a:lvl5pPr marL="2032345" indent="0" algn="ctr">
              <a:buNone/>
              <a:defRPr sz="1778"/>
            </a:lvl5pPr>
            <a:lvl6pPr marL="2540432" indent="0" algn="ctr">
              <a:buNone/>
              <a:defRPr sz="1778"/>
            </a:lvl6pPr>
            <a:lvl7pPr marL="3048518" indent="0" algn="ctr">
              <a:buNone/>
              <a:defRPr sz="1778"/>
            </a:lvl7pPr>
            <a:lvl8pPr marL="3556605" indent="0" algn="ctr">
              <a:buNone/>
              <a:defRPr sz="1778"/>
            </a:lvl8pPr>
            <a:lvl9pPr marL="4064691" indent="0" algn="ctr">
              <a:buNone/>
              <a:defRPr sz="1778"/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86A9B-F1A0-4A58-92CD-85D679149977}" type="datetimeFigureOut">
              <a:rPr lang="de-DE" smtClean="0"/>
              <a:t>16.07.26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69E6F-CEC4-42B1-98B7-B93AA053217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89199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86A9B-F1A0-4A58-92CD-85D679149977}" type="datetimeFigureOut">
              <a:rPr lang="de-DE" smtClean="0"/>
              <a:t>16.07.26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69E6F-CEC4-42B1-98B7-B93AA053217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4541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4989" y="405779"/>
            <a:ext cx="3285783" cy="6458944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641" y="405779"/>
            <a:ext cx="9666868" cy="6458944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86A9B-F1A0-4A58-92CD-85D679149977}" type="datetimeFigureOut">
              <a:rPr lang="de-DE" smtClean="0"/>
              <a:t>16.07.26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69E6F-CEC4-42B1-98B7-B93AA053217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92502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4802" y="4003098"/>
            <a:ext cx="11428810" cy="1840119"/>
          </a:xfrm>
        </p:spPr>
        <p:txBody>
          <a:bodyPr/>
          <a:lstStyle>
            <a:lvl1pPr marL="0" indent="0" algn="ctr">
              <a:buNone/>
              <a:defRPr sz="2001"/>
            </a:lvl1pPr>
            <a:lvl2pPr marL="381099" indent="0" algn="ctr">
              <a:buNone/>
              <a:defRPr sz="1667"/>
            </a:lvl2pPr>
            <a:lvl3pPr marL="762198" indent="0" algn="ctr">
              <a:buNone/>
              <a:defRPr sz="1500"/>
            </a:lvl3pPr>
            <a:lvl4pPr marL="1143297" indent="0" algn="ctr">
              <a:buNone/>
              <a:defRPr sz="1334"/>
            </a:lvl4pPr>
            <a:lvl5pPr marL="1524396" indent="0" algn="ctr">
              <a:buNone/>
              <a:defRPr sz="1334"/>
            </a:lvl5pPr>
            <a:lvl6pPr marL="1905495" indent="0" algn="ctr">
              <a:buNone/>
              <a:defRPr sz="1334"/>
            </a:lvl6pPr>
            <a:lvl7pPr marL="2286594" indent="0" algn="ctr">
              <a:buNone/>
              <a:defRPr sz="1334"/>
            </a:lvl7pPr>
            <a:lvl8pPr marL="2667693" indent="0" algn="ctr">
              <a:buNone/>
              <a:defRPr sz="1334"/>
            </a:lvl8pPr>
            <a:lvl9pPr marL="3048792" indent="0" algn="ctr">
              <a:buNone/>
              <a:defRPr sz="1334"/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898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86A9B-F1A0-4A58-92CD-85D679149977}" type="datetimeFigureOut">
              <a:rPr lang="de-DE" smtClean="0"/>
              <a:t>16.07.26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69E6F-CEC4-42B1-98B7-B93AA053217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0944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704" y="1900106"/>
            <a:ext cx="13143131" cy="3170368"/>
          </a:xfrm>
        </p:spPr>
        <p:txBody>
          <a:bodyPr anchor="b"/>
          <a:lstStyle>
            <a:lvl1pPr>
              <a:defRPr sz="6668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704" y="5100467"/>
            <a:ext cx="13143131" cy="1667222"/>
          </a:xfrm>
        </p:spPr>
        <p:txBody>
          <a:bodyPr/>
          <a:lstStyle>
            <a:lvl1pPr marL="0" indent="0">
              <a:buNone/>
              <a:defRPr sz="2667">
                <a:solidFill>
                  <a:schemeClr val="tx1">
                    <a:tint val="82000"/>
                  </a:schemeClr>
                </a:solidFill>
              </a:defRPr>
            </a:lvl1pPr>
            <a:lvl2pPr marL="508086" indent="0">
              <a:buNone/>
              <a:defRPr sz="2223">
                <a:solidFill>
                  <a:schemeClr val="tx1">
                    <a:tint val="82000"/>
                  </a:schemeClr>
                </a:solidFill>
              </a:defRPr>
            </a:lvl2pPr>
            <a:lvl3pPr marL="1016173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3pPr>
            <a:lvl4pPr marL="1524259" indent="0">
              <a:buNone/>
              <a:defRPr sz="1778">
                <a:solidFill>
                  <a:schemeClr val="tx1">
                    <a:tint val="82000"/>
                  </a:schemeClr>
                </a:solidFill>
              </a:defRPr>
            </a:lvl4pPr>
            <a:lvl5pPr marL="2032345" indent="0">
              <a:buNone/>
              <a:defRPr sz="1778">
                <a:solidFill>
                  <a:schemeClr val="tx1">
                    <a:tint val="82000"/>
                  </a:schemeClr>
                </a:solidFill>
              </a:defRPr>
            </a:lvl5pPr>
            <a:lvl6pPr marL="2540432" indent="0">
              <a:buNone/>
              <a:defRPr sz="1778">
                <a:solidFill>
                  <a:schemeClr val="tx1">
                    <a:tint val="82000"/>
                  </a:schemeClr>
                </a:solidFill>
              </a:defRPr>
            </a:lvl6pPr>
            <a:lvl7pPr marL="3048518" indent="0">
              <a:buNone/>
              <a:defRPr sz="1778">
                <a:solidFill>
                  <a:schemeClr val="tx1">
                    <a:tint val="82000"/>
                  </a:schemeClr>
                </a:solidFill>
              </a:defRPr>
            </a:lvl7pPr>
            <a:lvl8pPr marL="3556605" indent="0">
              <a:buNone/>
              <a:defRPr sz="1778">
                <a:solidFill>
                  <a:schemeClr val="tx1">
                    <a:tint val="82000"/>
                  </a:schemeClr>
                </a:solidFill>
              </a:defRPr>
            </a:lvl8pPr>
            <a:lvl9pPr marL="4064691" indent="0">
              <a:buNone/>
              <a:defRPr sz="1778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86A9B-F1A0-4A58-92CD-85D679149977}" type="datetimeFigureOut">
              <a:rPr lang="de-DE" smtClean="0"/>
              <a:t>16.07.26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69E6F-CEC4-42B1-98B7-B93AA053217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258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641" y="2028895"/>
            <a:ext cx="6476326" cy="483582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4446" y="2028895"/>
            <a:ext cx="6476326" cy="483582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86A9B-F1A0-4A58-92CD-85D679149977}" type="datetimeFigureOut">
              <a:rPr lang="de-DE" smtClean="0"/>
              <a:t>16.07.26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69E6F-CEC4-42B1-98B7-B93AA053217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09646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626" y="405779"/>
            <a:ext cx="13143131" cy="147315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626" y="1868348"/>
            <a:ext cx="6446562" cy="915649"/>
          </a:xfrm>
        </p:spPr>
        <p:txBody>
          <a:bodyPr anchor="b"/>
          <a:lstStyle>
            <a:lvl1pPr marL="0" indent="0">
              <a:buNone/>
              <a:defRPr sz="2667" b="1"/>
            </a:lvl1pPr>
            <a:lvl2pPr marL="508086" indent="0">
              <a:buNone/>
              <a:defRPr sz="2223" b="1"/>
            </a:lvl2pPr>
            <a:lvl3pPr marL="1016173" indent="0">
              <a:buNone/>
              <a:defRPr sz="2000" b="1"/>
            </a:lvl3pPr>
            <a:lvl4pPr marL="1524259" indent="0">
              <a:buNone/>
              <a:defRPr sz="1778" b="1"/>
            </a:lvl4pPr>
            <a:lvl5pPr marL="2032345" indent="0">
              <a:buNone/>
              <a:defRPr sz="1778" b="1"/>
            </a:lvl5pPr>
            <a:lvl6pPr marL="2540432" indent="0">
              <a:buNone/>
              <a:defRPr sz="1778" b="1"/>
            </a:lvl6pPr>
            <a:lvl7pPr marL="3048518" indent="0">
              <a:buNone/>
              <a:defRPr sz="1778" b="1"/>
            </a:lvl7pPr>
            <a:lvl8pPr marL="3556605" indent="0">
              <a:buNone/>
              <a:defRPr sz="1778" b="1"/>
            </a:lvl8pPr>
            <a:lvl9pPr marL="4064691" indent="0">
              <a:buNone/>
              <a:defRPr sz="1778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626" y="2783997"/>
            <a:ext cx="6446562" cy="409484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4447" y="1868348"/>
            <a:ext cx="6478310" cy="915649"/>
          </a:xfrm>
        </p:spPr>
        <p:txBody>
          <a:bodyPr anchor="b"/>
          <a:lstStyle>
            <a:lvl1pPr marL="0" indent="0">
              <a:buNone/>
              <a:defRPr sz="2667" b="1"/>
            </a:lvl1pPr>
            <a:lvl2pPr marL="508086" indent="0">
              <a:buNone/>
              <a:defRPr sz="2223" b="1"/>
            </a:lvl2pPr>
            <a:lvl3pPr marL="1016173" indent="0">
              <a:buNone/>
              <a:defRPr sz="2000" b="1"/>
            </a:lvl3pPr>
            <a:lvl4pPr marL="1524259" indent="0">
              <a:buNone/>
              <a:defRPr sz="1778" b="1"/>
            </a:lvl4pPr>
            <a:lvl5pPr marL="2032345" indent="0">
              <a:buNone/>
              <a:defRPr sz="1778" b="1"/>
            </a:lvl5pPr>
            <a:lvl6pPr marL="2540432" indent="0">
              <a:buNone/>
              <a:defRPr sz="1778" b="1"/>
            </a:lvl6pPr>
            <a:lvl7pPr marL="3048518" indent="0">
              <a:buNone/>
              <a:defRPr sz="1778" b="1"/>
            </a:lvl7pPr>
            <a:lvl8pPr marL="3556605" indent="0">
              <a:buNone/>
              <a:defRPr sz="1778" b="1"/>
            </a:lvl8pPr>
            <a:lvl9pPr marL="4064691" indent="0">
              <a:buNone/>
              <a:defRPr sz="1778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4447" y="2783997"/>
            <a:ext cx="6478310" cy="409484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86A9B-F1A0-4A58-92CD-85D679149977}" type="datetimeFigureOut">
              <a:rPr lang="de-DE" smtClean="0"/>
              <a:t>16.07.26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69E6F-CEC4-42B1-98B7-B93AA053217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0563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86A9B-F1A0-4A58-92CD-85D679149977}" type="datetimeFigureOut">
              <a:rPr lang="de-DE" smtClean="0"/>
              <a:t>16.07.26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69E6F-CEC4-42B1-98B7-B93AA053217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2089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86A9B-F1A0-4A58-92CD-85D679149977}" type="datetimeFigureOut">
              <a:rPr lang="de-DE" smtClean="0"/>
              <a:t>16.07.26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69E6F-CEC4-42B1-98B7-B93AA053217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7485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627" y="508106"/>
            <a:ext cx="4914784" cy="1778371"/>
          </a:xfrm>
        </p:spPr>
        <p:txBody>
          <a:bodyPr anchor="b"/>
          <a:lstStyle>
            <a:lvl1pPr>
              <a:defRPr sz="3556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8310" y="1097368"/>
            <a:ext cx="7714447" cy="5416267"/>
          </a:xfrm>
        </p:spPr>
        <p:txBody>
          <a:bodyPr/>
          <a:lstStyle>
            <a:lvl1pPr>
              <a:defRPr sz="3556"/>
            </a:lvl1pPr>
            <a:lvl2pPr>
              <a:defRPr sz="3112"/>
            </a:lvl2pPr>
            <a:lvl3pPr>
              <a:defRPr sz="2667"/>
            </a:lvl3pPr>
            <a:lvl4pPr>
              <a:defRPr sz="2223"/>
            </a:lvl4pPr>
            <a:lvl5pPr>
              <a:defRPr sz="2223"/>
            </a:lvl5pPr>
            <a:lvl6pPr>
              <a:defRPr sz="2223"/>
            </a:lvl6pPr>
            <a:lvl7pPr>
              <a:defRPr sz="2223"/>
            </a:lvl7pPr>
            <a:lvl8pPr>
              <a:defRPr sz="2223"/>
            </a:lvl8pPr>
            <a:lvl9pPr>
              <a:defRPr sz="2223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627" y="2286477"/>
            <a:ext cx="4914784" cy="4235980"/>
          </a:xfrm>
        </p:spPr>
        <p:txBody>
          <a:bodyPr/>
          <a:lstStyle>
            <a:lvl1pPr marL="0" indent="0">
              <a:buNone/>
              <a:defRPr sz="1778"/>
            </a:lvl1pPr>
            <a:lvl2pPr marL="508086" indent="0">
              <a:buNone/>
              <a:defRPr sz="1556"/>
            </a:lvl2pPr>
            <a:lvl3pPr marL="1016173" indent="0">
              <a:buNone/>
              <a:defRPr sz="1334"/>
            </a:lvl3pPr>
            <a:lvl4pPr marL="1524259" indent="0">
              <a:buNone/>
              <a:defRPr sz="1111"/>
            </a:lvl4pPr>
            <a:lvl5pPr marL="2032345" indent="0">
              <a:buNone/>
              <a:defRPr sz="1111"/>
            </a:lvl5pPr>
            <a:lvl6pPr marL="2540432" indent="0">
              <a:buNone/>
              <a:defRPr sz="1111"/>
            </a:lvl6pPr>
            <a:lvl7pPr marL="3048518" indent="0">
              <a:buNone/>
              <a:defRPr sz="1111"/>
            </a:lvl7pPr>
            <a:lvl8pPr marL="3556605" indent="0">
              <a:buNone/>
              <a:defRPr sz="1111"/>
            </a:lvl8pPr>
            <a:lvl9pPr marL="4064691" indent="0">
              <a:buNone/>
              <a:defRPr sz="111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86A9B-F1A0-4A58-92CD-85D679149977}" type="datetimeFigureOut">
              <a:rPr lang="de-DE" smtClean="0"/>
              <a:t>16.07.26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69E6F-CEC4-42B1-98B7-B93AA053217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1436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627" y="508106"/>
            <a:ext cx="4914784" cy="1778371"/>
          </a:xfrm>
        </p:spPr>
        <p:txBody>
          <a:bodyPr anchor="b"/>
          <a:lstStyle>
            <a:lvl1pPr>
              <a:defRPr sz="3556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78310" y="1097368"/>
            <a:ext cx="7714447" cy="5416267"/>
          </a:xfrm>
        </p:spPr>
        <p:txBody>
          <a:bodyPr anchor="t"/>
          <a:lstStyle>
            <a:lvl1pPr marL="0" indent="0">
              <a:buNone/>
              <a:defRPr sz="3556"/>
            </a:lvl1pPr>
            <a:lvl2pPr marL="508086" indent="0">
              <a:buNone/>
              <a:defRPr sz="3112"/>
            </a:lvl2pPr>
            <a:lvl3pPr marL="1016173" indent="0">
              <a:buNone/>
              <a:defRPr sz="2667"/>
            </a:lvl3pPr>
            <a:lvl4pPr marL="1524259" indent="0">
              <a:buNone/>
              <a:defRPr sz="2223"/>
            </a:lvl4pPr>
            <a:lvl5pPr marL="2032345" indent="0">
              <a:buNone/>
              <a:defRPr sz="2223"/>
            </a:lvl5pPr>
            <a:lvl6pPr marL="2540432" indent="0">
              <a:buNone/>
              <a:defRPr sz="2223"/>
            </a:lvl6pPr>
            <a:lvl7pPr marL="3048518" indent="0">
              <a:buNone/>
              <a:defRPr sz="2223"/>
            </a:lvl7pPr>
            <a:lvl8pPr marL="3556605" indent="0">
              <a:buNone/>
              <a:defRPr sz="2223"/>
            </a:lvl8pPr>
            <a:lvl9pPr marL="4064691" indent="0">
              <a:buNone/>
              <a:defRPr sz="2223"/>
            </a:lvl9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627" y="2286477"/>
            <a:ext cx="4914784" cy="4235980"/>
          </a:xfrm>
        </p:spPr>
        <p:txBody>
          <a:bodyPr/>
          <a:lstStyle>
            <a:lvl1pPr marL="0" indent="0">
              <a:buNone/>
              <a:defRPr sz="1778"/>
            </a:lvl1pPr>
            <a:lvl2pPr marL="508086" indent="0">
              <a:buNone/>
              <a:defRPr sz="1556"/>
            </a:lvl2pPr>
            <a:lvl3pPr marL="1016173" indent="0">
              <a:buNone/>
              <a:defRPr sz="1334"/>
            </a:lvl3pPr>
            <a:lvl4pPr marL="1524259" indent="0">
              <a:buNone/>
              <a:defRPr sz="1111"/>
            </a:lvl4pPr>
            <a:lvl5pPr marL="2032345" indent="0">
              <a:buNone/>
              <a:defRPr sz="1111"/>
            </a:lvl5pPr>
            <a:lvl6pPr marL="2540432" indent="0">
              <a:buNone/>
              <a:defRPr sz="1111"/>
            </a:lvl6pPr>
            <a:lvl7pPr marL="3048518" indent="0">
              <a:buNone/>
              <a:defRPr sz="1111"/>
            </a:lvl7pPr>
            <a:lvl8pPr marL="3556605" indent="0">
              <a:buNone/>
              <a:defRPr sz="1111"/>
            </a:lvl8pPr>
            <a:lvl9pPr marL="4064691" indent="0">
              <a:buNone/>
              <a:defRPr sz="111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86A9B-F1A0-4A58-92CD-85D679149977}" type="datetimeFigureOut">
              <a:rPr lang="de-DE" smtClean="0"/>
              <a:t>16.07.26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69E6F-CEC4-42B1-98B7-B93AA053217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2986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641" y="405779"/>
            <a:ext cx="13143131" cy="14731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641" y="2028895"/>
            <a:ext cx="13143131" cy="4835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641" y="7064084"/>
            <a:ext cx="3428643" cy="4057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3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C886A9B-F1A0-4A58-92CD-85D679149977}" type="datetimeFigureOut">
              <a:rPr lang="de-DE" smtClean="0"/>
              <a:t>16.07.26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7725" y="7064084"/>
            <a:ext cx="5142964" cy="4057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3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2129" y="7064084"/>
            <a:ext cx="3428643" cy="4057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3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6669E6F-CEC4-42B1-98B7-B93AA053217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0374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1016173" rtl="0" eaLnBrk="1" latinLnBrk="0" hangingPunct="1">
        <a:lnSpc>
          <a:spcPct val="90000"/>
        </a:lnSpc>
        <a:spcBef>
          <a:spcPct val="0"/>
        </a:spcBef>
        <a:buNone/>
        <a:defRPr sz="48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4043" indent="-254043" algn="l" defTabSz="1016173" rtl="0" eaLnBrk="1" latinLnBrk="0" hangingPunct="1">
        <a:lnSpc>
          <a:spcPct val="90000"/>
        </a:lnSpc>
        <a:spcBef>
          <a:spcPts val="1111"/>
        </a:spcBef>
        <a:buFont typeface="Arial" panose="020B0604020202020204" pitchFamily="34" charset="0"/>
        <a:buChar char="•"/>
        <a:defRPr sz="3112" kern="1200">
          <a:solidFill>
            <a:schemeClr val="tx1"/>
          </a:solidFill>
          <a:latin typeface="+mn-lt"/>
          <a:ea typeface="+mn-ea"/>
          <a:cs typeface="+mn-cs"/>
        </a:defRPr>
      </a:lvl1pPr>
      <a:lvl2pPr marL="762130" indent="-254043" algn="l" defTabSz="1016173" rtl="0" eaLnBrk="1" latinLnBrk="0" hangingPunct="1">
        <a:lnSpc>
          <a:spcPct val="90000"/>
        </a:lnSpc>
        <a:spcBef>
          <a:spcPts val="556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2pPr>
      <a:lvl3pPr marL="1270216" indent="-254043" algn="l" defTabSz="1016173" rtl="0" eaLnBrk="1" latinLnBrk="0" hangingPunct="1">
        <a:lnSpc>
          <a:spcPct val="90000"/>
        </a:lnSpc>
        <a:spcBef>
          <a:spcPts val="556"/>
        </a:spcBef>
        <a:buFont typeface="Arial" panose="020B0604020202020204" pitchFamily="34" charset="0"/>
        <a:buChar char="•"/>
        <a:defRPr sz="2223" kern="1200">
          <a:solidFill>
            <a:schemeClr val="tx1"/>
          </a:solidFill>
          <a:latin typeface="+mn-lt"/>
          <a:ea typeface="+mn-ea"/>
          <a:cs typeface="+mn-cs"/>
        </a:defRPr>
      </a:lvl3pPr>
      <a:lvl4pPr marL="1778302" indent="-254043" algn="l" defTabSz="1016173" rtl="0" eaLnBrk="1" latinLnBrk="0" hangingPunct="1">
        <a:lnSpc>
          <a:spcPct val="90000"/>
        </a:lnSpc>
        <a:spcBef>
          <a:spcPts val="556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286389" indent="-254043" algn="l" defTabSz="1016173" rtl="0" eaLnBrk="1" latinLnBrk="0" hangingPunct="1">
        <a:lnSpc>
          <a:spcPct val="90000"/>
        </a:lnSpc>
        <a:spcBef>
          <a:spcPts val="556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794475" indent="-254043" algn="l" defTabSz="1016173" rtl="0" eaLnBrk="1" latinLnBrk="0" hangingPunct="1">
        <a:lnSpc>
          <a:spcPct val="90000"/>
        </a:lnSpc>
        <a:spcBef>
          <a:spcPts val="556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302561" indent="-254043" algn="l" defTabSz="1016173" rtl="0" eaLnBrk="1" latinLnBrk="0" hangingPunct="1">
        <a:lnSpc>
          <a:spcPct val="90000"/>
        </a:lnSpc>
        <a:spcBef>
          <a:spcPts val="556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648" indent="-254043" algn="l" defTabSz="1016173" rtl="0" eaLnBrk="1" latinLnBrk="0" hangingPunct="1">
        <a:lnSpc>
          <a:spcPct val="90000"/>
        </a:lnSpc>
        <a:spcBef>
          <a:spcPts val="556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318734" indent="-254043" algn="l" defTabSz="1016173" rtl="0" eaLnBrk="1" latinLnBrk="0" hangingPunct="1">
        <a:lnSpc>
          <a:spcPct val="90000"/>
        </a:lnSpc>
        <a:spcBef>
          <a:spcPts val="556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1617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8086" algn="l" defTabSz="101617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6173" algn="l" defTabSz="101617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4259" algn="l" defTabSz="101617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2345" algn="l" defTabSz="101617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0432" algn="l" defTabSz="101617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48518" algn="l" defTabSz="101617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56605" algn="l" defTabSz="101617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64691" algn="l" defTabSz="101617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08A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>
            <a:extLst>
              <a:ext uri="{FF2B5EF4-FFF2-40B4-BE49-F238E27FC236}">
                <a16:creationId xmlns:a16="http://schemas.microsoft.com/office/drawing/2014/main" id="{F97D6BE4-F734-5028-6694-0DF21DBE62D3}"/>
              </a:ext>
            </a:extLst>
          </p:cNvPr>
          <p:cNvSpPr txBox="1"/>
          <p:nvPr/>
        </p:nvSpPr>
        <p:spPr>
          <a:xfrm>
            <a:off x="473058" y="455307"/>
            <a:ext cx="647539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667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How </a:t>
            </a:r>
            <a:r>
              <a:rPr lang="de-DE" sz="2667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</a:t>
            </a:r>
            <a:r>
              <a:rPr lang="de-DE" sz="2667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A1A8CB5-758F-5917-0A49-E9D40750FF1B}"/>
              </a:ext>
            </a:extLst>
          </p:cNvPr>
          <p:cNvSpPr txBox="1"/>
          <p:nvPr/>
        </p:nvSpPr>
        <p:spPr>
          <a:xfrm>
            <a:off x="473059" y="1071729"/>
            <a:ext cx="4187652" cy="152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824" indent="-285824">
              <a:buFont typeface="+mj-lt"/>
              <a:buAutoNum type="arabicPeriod"/>
            </a:pPr>
            <a:r>
              <a:rPr lang="de-DE" sz="1556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Öffne die PPT-Vorlage</a:t>
            </a:r>
          </a:p>
          <a:p>
            <a:pPr marL="285824" indent="-285824">
              <a:buFont typeface="+mj-lt"/>
              <a:buAutoNum type="arabicPeriod"/>
            </a:pPr>
            <a:r>
              <a:rPr lang="de-DE" sz="1556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Platziere dein Foto</a:t>
            </a:r>
          </a:p>
          <a:p>
            <a:pPr marL="285824" indent="-285824">
              <a:buFont typeface="+mj-lt"/>
              <a:buAutoNum type="arabicPeriod"/>
            </a:pPr>
            <a:r>
              <a:rPr lang="de-DE" sz="1556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Wähle dein Foto aus</a:t>
            </a:r>
          </a:p>
          <a:p>
            <a:pPr marL="285824" indent="-285824">
              <a:buFont typeface="+mj-lt"/>
              <a:buAutoNum type="arabicPeriod"/>
            </a:pPr>
            <a:r>
              <a:rPr lang="de-DE" sz="1556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Klicke auf „Bild Format“</a:t>
            </a:r>
          </a:p>
          <a:p>
            <a:pPr marL="285824" indent="-285824">
              <a:buFont typeface="+mj-lt"/>
              <a:buAutoNum type="arabicPeriod"/>
            </a:pPr>
            <a:r>
              <a:rPr lang="de-DE" sz="1556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Klicke auf „Hintergrund entfernen“</a:t>
            </a:r>
          </a:p>
          <a:p>
            <a:pPr marL="285824" indent="-285824">
              <a:buFont typeface="+mj-lt"/>
              <a:buAutoNum type="arabicPeriod"/>
            </a:pPr>
            <a:r>
              <a:rPr lang="de-DE" sz="1556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Speichern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21E32A4F-9F30-8FB9-2CBD-242E787B52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6182" y="1518278"/>
            <a:ext cx="5916412" cy="671593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785A14D6-E8A2-3034-FD53-BA8B9AB0DD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943" y="3326161"/>
            <a:ext cx="6178013" cy="3092241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0036F6FE-BDDB-9CF7-11E7-9EA5A6B0E9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7989" y="3326161"/>
            <a:ext cx="6184481" cy="3092241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6487ACC3-E4C3-F024-13C9-4EB677BB96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0605" y="4529991"/>
            <a:ext cx="3939904" cy="2976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010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98A827B-A6BB-2150-402E-3FCC7AD07B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8" y="0"/>
            <a:ext cx="15236032" cy="762039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904" y="0"/>
            <a:ext cx="15234603" cy="7621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F28163A0-70CB-DF56-9CA1-E92525AD6A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356" y="1268496"/>
            <a:ext cx="9529638" cy="6353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1917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37C00E-3C4A-5B4F-51F4-08686EC3A5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D053AB80-1723-B96C-52BE-59E298F263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9"/>
            <a:ext cx="15234602" cy="761730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C88898E-A2D7-5C5C-077B-93750A7757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904" y="0"/>
            <a:ext cx="15234603" cy="7621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DA83153E-1075-21DC-10F4-09348F9E2E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1030197" y="1268496"/>
            <a:ext cx="9529638" cy="6353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069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CF05ECF6-E012-B17F-0474-48CC1B91C6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90"/>
            <a:ext cx="15234603" cy="761730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D3E7ED-4BC2-2116-0D96-1A91047309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571" y="595"/>
            <a:ext cx="15245102" cy="762039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904" y="0"/>
            <a:ext cx="15234603" cy="7621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49625E23-37C9-023D-3A5D-AE77618DC2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960021" y="1135812"/>
            <a:ext cx="9726532" cy="6484353"/>
          </a:xfrm>
          <a:prstGeom prst="rect">
            <a:avLst/>
          </a:prstGeom>
        </p:spPr>
      </p:pic>
      <p:pic>
        <p:nvPicPr>
          <p:cNvPr id="9" name="Grafik 1">
            <a:extLst>
              <a:ext uri="{FF2B5EF4-FFF2-40B4-BE49-F238E27FC236}">
                <a16:creationId xmlns:a16="http://schemas.microsoft.com/office/drawing/2014/main" id="{C1A840CC-8146-BF71-190C-0E461CAD54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1030197" y="1268496"/>
            <a:ext cx="9529638" cy="6353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949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B42CC7-C2B0-18F2-9F24-6B5535272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A32D448-9CA5-AFBC-1A27-6E9A68C5DE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08" y="1190"/>
            <a:ext cx="15236032" cy="761801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7C59B9D-6CDE-08D5-205D-DACCA24C9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904" y="0"/>
            <a:ext cx="15234603" cy="7621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204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01B567-903E-B4D2-4946-CE88B28344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9AD41FC-6559-3D23-E6E9-7103041FA2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571" y="2691"/>
            <a:ext cx="15245102" cy="761620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D25098E-5D17-11B4-ACFE-E9302B4AF2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904" y="0"/>
            <a:ext cx="15234603" cy="7621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6240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1c319c9-fc86-421e-8d62-fd87442d0da2">
      <Terms xmlns="http://schemas.microsoft.com/office/infopath/2007/PartnerControls"/>
    </lcf76f155ced4ddcb4097134ff3c332f>
    <TaxCatchAll xmlns="26fec5dd-6e2d-4769-9d01-2ccee7d37d10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DA5B69C3A71A84C942F994974A93F5E" ma:contentTypeVersion="12" ma:contentTypeDescription="Ein neues Dokument erstellen." ma:contentTypeScope="" ma:versionID="97b5ec85b41d9f2f8acf8f95377e5bba">
  <xsd:schema xmlns:xsd="http://www.w3.org/2001/XMLSchema" xmlns:xs="http://www.w3.org/2001/XMLSchema" xmlns:p="http://schemas.microsoft.com/office/2006/metadata/properties" xmlns:ns2="d1c319c9-fc86-421e-8d62-fd87442d0da2" xmlns:ns3="26fec5dd-6e2d-4769-9d01-2ccee7d37d10" targetNamespace="http://schemas.microsoft.com/office/2006/metadata/properties" ma:root="true" ma:fieldsID="f6cf53ea0fbdb71942404fb8c917acdd" ns2:_="" ns3:_="">
    <xsd:import namespace="d1c319c9-fc86-421e-8d62-fd87442d0da2"/>
    <xsd:import namespace="26fec5dd-6e2d-4769-9d01-2ccee7d37d1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c319c9-fc86-421e-8d62-fd87442d0d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39618d16-57db-4254-b9d1-4ba06780e77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ec5dd-6e2d-4769-9d01-2ccee7d37d1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4ee9258-0dd9-45ae-b326-113a1559fc83}" ma:internalName="TaxCatchAll" ma:showField="CatchAllData" ma:web="26fec5dd-6e2d-4769-9d01-2ccee7d37d1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AE755BA-5B88-46C5-BE9D-FE2E57284272}">
  <ds:schemaRefs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  <ds:schemaRef ds:uri="http://schemas.microsoft.com/office/infopath/2007/PartnerControls"/>
    <ds:schemaRef ds:uri="http://schemas.microsoft.com/office/2006/documentManagement/types"/>
    <ds:schemaRef ds:uri="d1c319c9-fc86-421e-8d62-fd87442d0da2"/>
    <ds:schemaRef ds:uri="http://schemas.microsoft.com/office/2006/metadata/properties"/>
    <ds:schemaRef ds:uri="http://purl.org/dc/elements/1.1/"/>
    <ds:schemaRef ds:uri="26fec5dd-6e2d-4769-9d01-2ccee7d37d10"/>
  </ds:schemaRefs>
</ds:datastoreItem>
</file>

<file path=customXml/itemProps2.xml><?xml version="1.0" encoding="utf-8"?>
<ds:datastoreItem xmlns:ds="http://schemas.openxmlformats.org/officeDocument/2006/customXml" ds:itemID="{B98CEDB2-B09F-4816-BA6D-D988B6CBA1C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779A97D-C30B-48F0-884C-BFDBB1737F74}">
  <ds:schemaRefs>
    <ds:schemaRef ds:uri="26fec5dd-6e2d-4769-9d01-2ccee7d37d10"/>
    <ds:schemaRef ds:uri="d1c319c9-fc86-421e-8d62-fd87442d0da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</Words>
  <Application>Microsoft Macintosh PowerPoint</Application>
  <PresentationFormat>Benutzerdefiniert</PresentationFormat>
  <Paragraphs>8</Paragraphs>
  <Slides>6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1" baseType="lpstr">
      <vt:lpstr>Aptos</vt:lpstr>
      <vt:lpstr>Aptos Display</vt:lpstr>
      <vt:lpstr>Arial</vt:lpstr>
      <vt:lpstr>Verdana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Döhring, Lucie</dc:creator>
  <cp:lastModifiedBy>Vierneisel, Tobias</cp:lastModifiedBy>
  <cp:revision>15</cp:revision>
  <dcterms:created xsi:type="dcterms:W3CDTF">2026-07-08T08:36:20Z</dcterms:created>
  <dcterms:modified xsi:type="dcterms:W3CDTF">2026-07-16T11:58:09Z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0x0101000DA5B69C3A71A84C942F994974A93F5E</vt:lpwstr>
  </property>
  <property fmtid="{D5CDD505-2E9C-101B-9397-08002B2CF9AE}" pid="3" name="MediaServiceImageTags">
    <vt:lpwstr/>
  </property>
</Properties>
</file>